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1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eia.gov/electricity/data/eia923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Capstone Project - Milestone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Feasibility study on the replacement of Nuclear power with Wind in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7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1532"/>
            <a:ext cx="8596668" cy="461400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Aim of the Project: </a:t>
            </a:r>
            <a:r>
              <a:rPr lang="en-US" dirty="0" smtClean="0"/>
              <a:t>To rank each state with current nuclear generation on their feasibility of replacing their nuclear energy with wind.</a:t>
            </a:r>
          </a:p>
          <a:p>
            <a:r>
              <a:rPr lang="en-US" dirty="0" smtClean="0"/>
              <a:t>Decommissioning nuclear power plants: </a:t>
            </a:r>
          </a:p>
          <a:p>
            <a:pPr lvl="1"/>
            <a:r>
              <a:rPr lang="en-US" dirty="0" smtClean="0"/>
              <a:t>Nuclear plants decommissioning efforts are currently under progress in countries such as Germany and Sweden.</a:t>
            </a:r>
          </a:p>
          <a:p>
            <a:pPr lvl="1"/>
            <a:r>
              <a:rPr lang="en-US" dirty="0" smtClean="0"/>
              <a:t>US has no plans for nuclear decommission however countries are leaning towards decommissioning after past plant meltdowns.</a:t>
            </a:r>
          </a:p>
          <a:p>
            <a:r>
              <a:rPr lang="en-US" dirty="0" smtClean="0"/>
              <a:t>Wind power as a replacement:</a:t>
            </a:r>
          </a:p>
          <a:p>
            <a:pPr lvl="1"/>
            <a:r>
              <a:rPr lang="en-US" dirty="0" smtClean="0"/>
              <a:t>Wind </a:t>
            </a:r>
            <a:r>
              <a:rPr lang="en-US" dirty="0"/>
              <a:t>(with solar) are the highest growing energy source in US for the past decade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Wind generation are mostly utility-size, thus it’s easier to monitor its development.</a:t>
            </a:r>
          </a:p>
          <a:p>
            <a:r>
              <a:rPr lang="en-US" dirty="0" smtClean="0"/>
              <a:t>Clients:</a:t>
            </a:r>
          </a:p>
          <a:p>
            <a:pPr lvl="1"/>
            <a:r>
              <a:rPr lang="en-US" dirty="0" smtClean="0"/>
              <a:t>Government/policy makers</a:t>
            </a:r>
          </a:p>
          <a:p>
            <a:pPr lvl="1"/>
            <a:r>
              <a:rPr lang="en-US" dirty="0" smtClean="0"/>
              <a:t>Consulting firms</a:t>
            </a:r>
          </a:p>
          <a:p>
            <a:pPr lvl="1"/>
            <a:r>
              <a:rPr lang="en-US" dirty="0" smtClean="0"/>
              <a:t>Wind turbine/farm owners (future owners)</a:t>
            </a:r>
          </a:p>
        </p:txBody>
      </p:sp>
    </p:spTree>
    <p:extLst>
      <p:ext uri="{BB962C8B-B14F-4D97-AF65-F5344CB8AC3E}">
        <p14:creationId xmlns:p14="http://schemas.microsoft.com/office/powerpoint/2010/main" val="771252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Wrangling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9936"/>
            <a:ext cx="8596668" cy="415100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Source:</a:t>
            </a:r>
          </a:p>
          <a:p>
            <a:pPr lvl="1"/>
            <a:r>
              <a:rPr lang="en-US" dirty="0">
                <a:hlinkClick r:id="rId2"/>
              </a:rPr>
              <a:t>https://www.eia.gov/electricity/data/eia923/</a:t>
            </a:r>
            <a:endParaRPr lang="en-US" dirty="0"/>
          </a:p>
          <a:p>
            <a:pPr lvl="1"/>
            <a:r>
              <a:rPr lang="en-US" dirty="0"/>
              <a:t>Excel document containing monthly electric generation in all US states and total from 2001-2017</a:t>
            </a:r>
          </a:p>
          <a:p>
            <a:r>
              <a:rPr lang="en-US" dirty="0" smtClean="0"/>
              <a:t>Concatenate monthly electric generation from the different sheets/tabs available on the excel document</a:t>
            </a:r>
          </a:p>
          <a:p>
            <a:r>
              <a:rPr lang="en-US" dirty="0" smtClean="0"/>
              <a:t>Clean-up:</a:t>
            </a:r>
          </a:p>
          <a:p>
            <a:pPr lvl="1"/>
            <a:r>
              <a:rPr lang="en-US" dirty="0" smtClean="0"/>
              <a:t>Filter only States with Nuclear generation</a:t>
            </a:r>
          </a:p>
          <a:p>
            <a:pPr lvl="1"/>
            <a:r>
              <a:rPr lang="en-US" dirty="0" smtClean="0"/>
              <a:t>Get the ‘Energy Source’ to only be Total Generation, Wind and Nuclear electric generation data only</a:t>
            </a:r>
          </a:p>
          <a:p>
            <a:pPr lvl="1"/>
            <a:r>
              <a:rPr lang="en-US" dirty="0"/>
              <a:t>Make pivot table:</a:t>
            </a:r>
          </a:p>
          <a:p>
            <a:pPr lvl="2"/>
            <a:r>
              <a:rPr lang="en-US" dirty="0"/>
              <a:t>Index = Month, Year</a:t>
            </a:r>
          </a:p>
          <a:p>
            <a:pPr lvl="2"/>
            <a:r>
              <a:rPr lang="en-US" dirty="0"/>
              <a:t>Columns =  Energy Source, </a:t>
            </a:r>
            <a:r>
              <a:rPr lang="en-US" dirty="0" smtClean="0"/>
              <a:t>Stat</a:t>
            </a:r>
          </a:p>
          <a:p>
            <a:pPr lvl="1"/>
            <a:r>
              <a:rPr lang="en-US" dirty="0" smtClean="0"/>
              <a:t>Fill </a:t>
            </a:r>
            <a:r>
              <a:rPr lang="en-US" dirty="0" err="1" smtClean="0"/>
              <a:t>NaN</a:t>
            </a:r>
            <a:r>
              <a:rPr lang="en-US" dirty="0" smtClean="0"/>
              <a:t> objects with 0.0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716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Data 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600"/>
          <a:stretch/>
        </p:blipFill>
        <p:spPr>
          <a:xfrm>
            <a:off x="677334" y="1270000"/>
            <a:ext cx="7585720" cy="504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23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443" y="1449658"/>
            <a:ext cx="4312559" cy="3765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21" y="1449658"/>
            <a:ext cx="4156542" cy="528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625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#1: Tukey’s Range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13818"/>
            <a:ext cx="8596668" cy="3880773"/>
          </a:xfrm>
        </p:spPr>
        <p:txBody>
          <a:bodyPr/>
          <a:lstStyle/>
          <a:p>
            <a:r>
              <a:rPr lang="en-US" dirty="0" smtClean="0"/>
              <a:t>Null hypothesis: The means of electric generation by these sources is equal every year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Nuclear									Wind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661740"/>
            <a:ext cx="4548187" cy="17937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521" y="2583312"/>
            <a:ext cx="4516160" cy="18721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2341" y="4570189"/>
            <a:ext cx="2432579" cy="21846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4469792"/>
            <a:ext cx="2323041" cy="228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0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#</a:t>
            </a:r>
            <a:r>
              <a:rPr lang="en-US" smtClean="0"/>
              <a:t>2: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19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</TotalTime>
  <Words>246</Words>
  <Application>Microsoft Macintosh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Trebuchet MS</vt:lpstr>
      <vt:lpstr>Wingdings 3</vt:lpstr>
      <vt:lpstr>Arial</vt:lpstr>
      <vt:lpstr>Facet</vt:lpstr>
      <vt:lpstr>Capstone Project - Milestone</vt:lpstr>
      <vt:lpstr>Objective</vt:lpstr>
      <vt:lpstr>Data Wrangling Process</vt:lpstr>
      <vt:lpstr>Exploratory Data Analysis</vt:lpstr>
      <vt:lpstr>Exploratory Data Analysis</vt:lpstr>
      <vt:lpstr>Testing #1: Tukey’s Range Test</vt:lpstr>
      <vt:lpstr>Testing #2: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Milestone</dc:title>
  <dc:creator>Merukh, Jusuf A</dc:creator>
  <cp:lastModifiedBy>Merukh, Jusuf A</cp:lastModifiedBy>
  <cp:revision>10</cp:revision>
  <dcterms:created xsi:type="dcterms:W3CDTF">2018-05-21T00:06:31Z</dcterms:created>
  <dcterms:modified xsi:type="dcterms:W3CDTF">2018-05-21T01:53:43Z</dcterms:modified>
</cp:coreProperties>
</file>

<file path=docProps/thumbnail.jpeg>
</file>